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48" r:id="rId5"/>
  </p:sldMasterIdLst>
  <p:notesMasterIdLst>
    <p:notesMasterId r:id="rId27"/>
  </p:notesMasterIdLst>
  <p:handoutMasterIdLst>
    <p:handoutMasterId r:id="rId28"/>
  </p:handoutMasterIdLst>
  <p:sldIdLst>
    <p:sldId id="265" r:id="rId6"/>
    <p:sldId id="298" r:id="rId7"/>
    <p:sldId id="299" r:id="rId8"/>
    <p:sldId id="300" r:id="rId9"/>
    <p:sldId id="301" r:id="rId10"/>
    <p:sldId id="309" r:id="rId11"/>
    <p:sldId id="303" r:id="rId12"/>
    <p:sldId id="304" r:id="rId13"/>
    <p:sldId id="310" r:id="rId14"/>
    <p:sldId id="312" r:id="rId15"/>
    <p:sldId id="311" r:id="rId16"/>
    <p:sldId id="305" r:id="rId17"/>
    <p:sldId id="306" r:id="rId18"/>
    <p:sldId id="269" r:id="rId19"/>
    <p:sldId id="295" r:id="rId20"/>
    <p:sldId id="288" r:id="rId21"/>
    <p:sldId id="297" r:id="rId22"/>
    <p:sldId id="292" r:id="rId23"/>
    <p:sldId id="293" r:id="rId24"/>
    <p:sldId id="294" r:id="rId25"/>
    <p:sldId id="263" r:id="rId26"/>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67763-F32B-46D3-8DE0-B723FA214540}" v="5" dt="2025-06-16T15:28:34.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2" autoAdjust="0"/>
    <p:restoredTop sz="79584" autoAdjust="0"/>
  </p:normalViewPr>
  <p:slideViewPr>
    <p:cSldViewPr snapToGrid="0" snapToObjects="1">
      <p:cViewPr varScale="1">
        <p:scale>
          <a:sx n="116" d="100"/>
          <a:sy n="116" d="100"/>
        </p:scale>
        <p:origin x="552" y="102"/>
      </p:cViewPr>
      <p:guideLst>
        <p:guide orient="horz" pos="1808"/>
        <p:guide pos="557"/>
      </p:guideLst>
    </p:cSldViewPr>
  </p:slideViewPr>
  <p:notesTextViewPr>
    <p:cViewPr>
      <p:scale>
        <a:sx n="100" d="100"/>
        <a:sy n="100" d="100"/>
      </p:scale>
      <p:origin x="0" y="0"/>
    </p:cViewPr>
  </p:notesTextViewPr>
  <p:notesViewPr>
    <p:cSldViewPr snapToGrid="0" snapToObjects="1">
      <p:cViewPr varScale="1">
        <p:scale>
          <a:sx n="83" d="100"/>
          <a:sy n="83" d="100"/>
        </p:scale>
        <p:origin x="1330"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iah Caswell" userId="57ce6b13-d174-424b-a416-7066cb64446b" providerId="ADAL" clId="{27267763-F32B-46D3-8DE0-B723FA214540}"/>
    <pc:docChg chg="undo redo custSel modSld modMainMaster">
      <pc:chgData name="Meriah Caswell" userId="57ce6b13-d174-424b-a416-7066cb64446b" providerId="ADAL" clId="{27267763-F32B-46D3-8DE0-B723FA214540}" dt="2025-06-16T19:18:32.303" v="376" actId="207"/>
      <pc:docMkLst>
        <pc:docMk/>
      </pc:docMkLst>
      <pc:sldChg chg="modSp mod">
        <pc:chgData name="Meriah Caswell" userId="57ce6b13-d174-424b-a416-7066cb64446b" providerId="ADAL" clId="{27267763-F32B-46D3-8DE0-B723FA214540}" dt="2025-06-16T19:18:32.303" v="376" actId="207"/>
        <pc:sldMkLst>
          <pc:docMk/>
          <pc:sldMk cId="1135039795" sldId="288"/>
        </pc:sldMkLst>
        <pc:spChg chg="mod">
          <ac:chgData name="Meriah Caswell" userId="57ce6b13-d174-424b-a416-7066cb64446b" providerId="ADAL" clId="{27267763-F32B-46D3-8DE0-B723FA214540}" dt="2025-06-16T19:18:32.303" v="376" actId="207"/>
          <ac:spMkLst>
            <pc:docMk/>
            <pc:sldMk cId="1135039795" sldId="288"/>
            <ac:spMk id="2" creationId="{A27245C1-B6BB-E918-6445-7B4734F417D8}"/>
          </ac:spMkLst>
        </pc:spChg>
      </pc:sldChg>
      <pc:sldChg chg="modSp mod setBg modClrScheme chgLayout">
        <pc:chgData name="Meriah Caswell" userId="57ce6b13-d174-424b-a416-7066cb64446b" providerId="ADAL" clId="{27267763-F32B-46D3-8DE0-B723FA214540}" dt="2025-06-13T19:08:52.528" v="18" actId="1076"/>
        <pc:sldMkLst>
          <pc:docMk/>
          <pc:sldMk cId="662237486" sldId="298"/>
        </pc:sldMkLst>
        <pc:spChg chg="mod ord">
          <ac:chgData name="Meriah Caswell" userId="57ce6b13-d174-424b-a416-7066cb64446b" providerId="ADAL" clId="{27267763-F32B-46D3-8DE0-B723FA214540}" dt="2025-06-13T19:08:52.528" v="18" actId="1076"/>
          <ac:spMkLst>
            <pc:docMk/>
            <pc:sldMk cId="662237486" sldId="298"/>
            <ac:spMk id="2" creationId="{00000000-0000-0000-0000-000000000000}"/>
          </ac:spMkLst>
        </pc:spChg>
        <pc:spChg chg="mod">
          <ac:chgData name="Meriah Caswell" userId="57ce6b13-d174-424b-a416-7066cb64446b" providerId="ADAL" clId="{27267763-F32B-46D3-8DE0-B723FA214540}" dt="2025-06-13T19:01:04.145" v="9" actId="207"/>
          <ac:spMkLst>
            <pc:docMk/>
            <pc:sldMk cId="662237486" sldId="298"/>
            <ac:spMk id="5" creationId="{C5B0A72D-7751-5831-CC24-500EAA9ADD02}"/>
          </ac:spMkLst>
        </pc:spChg>
      </pc:sldChg>
      <pc:sldChg chg="addSp modSp mod">
        <pc:chgData name="Meriah Caswell" userId="57ce6b13-d174-424b-a416-7066cb64446b" providerId="ADAL" clId="{27267763-F32B-46D3-8DE0-B723FA214540}" dt="2025-06-16T15:33:12.846" v="373" actId="20577"/>
        <pc:sldMkLst>
          <pc:docMk/>
          <pc:sldMk cId="3774240301" sldId="300"/>
        </pc:sldMkLst>
        <pc:spChg chg="mod">
          <ac:chgData name="Meriah Caswell" userId="57ce6b13-d174-424b-a416-7066cb64446b" providerId="ADAL" clId="{27267763-F32B-46D3-8DE0-B723FA214540}" dt="2025-06-16T15:31:17.419" v="344" actId="207"/>
          <ac:spMkLst>
            <pc:docMk/>
            <pc:sldMk cId="3774240301" sldId="300"/>
            <ac:spMk id="3" creationId="{9AD27103-2A8F-BAF5-7A6C-3A271504B837}"/>
          </ac:spMkLst>
        </pc:spChg>
        <pc:spChg chg="add mod">
          <ac:chgData name="Meriah Caswell" userId="57ce6b13-d174-424b-a416-7066cb64446b" providerId="ADAL" clId="{27267763-F32B-46D3-8DE0-B723FA214540}" dt="2025-06-16T15:33:12.846" v="373" actId="20577"/>
          <ac:spMkLst>
            <pc:docMk/>
            <pc:sldMk cId="3774240301" sldId="300"/>
            <ac:spMk id="5" creationId="{C6E193A5-86E6-5982-CC98-C3E37126B158}"/>
          </ac:spMkLst>
        </pc:spChg>
        <pc:spChg chg="mod">
          <ac:chgData name="Meriah Caswell" userId="57ce6b13-d174-424b-a416-7066cb64446b" providerId="ADAL" clId="{27267763-F32B-46D3-8DE0-B723FA214540}" dt="2025-06-16T15:31:23.089" v="346" actId="207"/>
          <ac:spMkLst>
            <pc:docMk/>
            <pc:sldMk cId="3774240301" sldId="300"/>
            <ac:spMk id="13" creationId="{937DB5F7-275B-060C-0ADF-7FEAA0A4FB57}"/>
          </ac:spMkLst>
        </pc:spChg>
        <pc:picChg chg="mod">
          <ac:chgData name="Meriah Caswell" userId="57ce6b13-d174-424b-a416-7066cb64446b" providerId="ADAL" clId="{27267763-F32B-46D3-8DE0-B723FA214540}" dt="2025-06-16T15:28:00.545" v="24" actId="1076"/>
          <ac:picMkLst>
            <pc:docMk/>
            <pc:sldMk cId="3774240301" sldId="300"/>
            <ac:picMk id="10" creationId="{F5718998-EF7F-C13E-C89B-B4AA1C6C142F}"/>
          </ac:picMkLst>
        </pc:picChg>
        <pc:cxnChg chg="add mod">
          <ac:chgData name="Meriah Caswell" userId="57ce6b13-d174-424b-a416-7066cb64446b" providerId="ADAL" clId="{27267763-F32B-46D3-8DE0-B723FA214540}" dt="2025-06-16T15:28:28.613" v="26" actId="1076"/>
          <ac:cxnSpMkLst>
            <pc:docMk/>
            <pc:sldMk cId="3774240301" sldId="300"/>
            <ac:cxnSpMk id="4" creationId="{C52FCDDD-CA34-646D-D3BD-23664CECE418}"/>
          </ac:cxnSpMkLst>
        </pc:cxnChg>
      </pc:sldChg>
      <pc:sldChg chg="modSp mod setBg">
        <pc:chgData name="Meriah Caswell" userId="57ce6b13-d174-424b-a416-7066cb64446b" providerId="ADAL" clId="{27267763-F32B-46D3-8DE0-B723FA214540}" dt="2025-06-16T19:18:19.734" v="375" actId="207"/>
        <pc:sldMkLst>
          <pc:docMk/>
          <pc:sldMk cId="1441412070" sldId="305"/>
        </pc:sldMkLst>
        <pc:spChg chg="mod">
          <ac:chgData name="Meriah Caswell" userId="57ce6b13-d174-424b-a416-7066cb64446b" providerId="ADAL" clId="{27267763-F32B-46D3-8DE0-B723FA214540}" dt="2025-06-16T19:18:19.734" v="375" actId="207"/>
          <ac:spMkLst>
            <pc:docMk/>
            <pc:sldMk cId="1441412070" sldId="305"/>
            <ac:spMk id="2" creationId="{00000000-0000-0000-0000-000000000000}"/>
          </ac:spMkLst>
        </pc:spChg>
      </pc:sldChg>
      <pc:sldMasterChg chg="setBg modSldLayout">
        <pc:chgData name="Meriah Caswell" userId="57ce6b13-d174-424b-a416-7066cb64446b" providerId="ADAL" clId="{27267763-F32B-46D3-8DE0-B723FA214540}" dt="2025-06-13T19:09:35.827" v="20"/>
        <pc:sldMasterMkLst>
          <pc:docMk/>
          <pc:sldMasterMk cId="2860395708" sldId="2147483648"/>
        </pc:sldMasterMkLst>
        <pc:sldLayoutChg chg="setBg">
          <pc:chgData name="Meriah Caswell" userId="57ce6b13-d174-424b-a416-7066cb64446b" providerId="ADAL" clId="{27267763-F32B-46D3-8DE0-B723FA214540}" dt="2025-06-13T19:09:35.827" v="20"/>
          <pc:sldLayoutMkLst>
            <pc:docMk/>
            <pc:sldMasterMk cId="2860395708" sldId="2147483648"/>
            <pc:sldLayoutMk cId="1672074327" sldId="2147483653"/>
          </pc:sldLayoutMkLst>
        </pc:sldLayoutChg>
        <pc:sldLayoutChg chg="setBg">
          <pc:chgData name="Meriah Caswell" userId="57ce6b13-d174-424b-a416-7066cb64446b" providerId="ADAL" clId="{27267763-F32B-46D3-8DE0-B723FA214540}" dt="2025-06-13T19:09:35.827" v="20"/>
          <pc:sldLayoutMkLst>
            <pc:docMk/>
            <pc:sldMasterMk cId="2860395708" sldId="2147483648"/>
            <pc:sldLayoutMk cId="1323974854" sldId="2147483655"/>
          </pc:sldLayoutMkLst>
        </pc:sldLayoutChg>
        <pc:sldLayoutChg chg="setBg">
          <pc:chgData name="Meriah Caswell" userId="57ce6b13-d174-424b-a416-7066cb64446b" providerId="ADAL" clId="{27267763-F32B-46D3-8DE0-B723FA214540}" dt="2025-06-13T19:09:35.827" v="20"/>
          <pc:sldLayoutMkLst>
            <pc:docMk/>
            <pc:sldMasterMk cId="2860395708" sldId="2147483648"/>
            <pc:sldLayoutMk cId="2458256017" sldId="2147483658"/>
          </pc:sldLayoutMkLst>
        </pc:sldLayoutChg>
        <pc:sldLayoutChg chg="setBg">
          <pc:chgData name="Meriah Caswell" userId="57ce6b13-d174-424b-a416-7066cb64446b" providerId="ADAL" clId="{27267763-F32B-46D3-8DE0-B723FA214540}" dt="2025-06-13T19:09:35.827" v="20"/>
          <pc:sldLayoutMkLst>
            <pc:docMk/>
            <pc:sldMasterMk cId="2860395708" sldId="2147483648"/>
            <pc:sldLayoutMk cId="1378456154" sldId="2147483661"/>
          </pc:sldLayoutMkLst>
        </pc:sldLayoutChg>
      </pc:sldMasterChg>
      <pc:sldMasterChg chg="setBg modSldLayout">
        <pc:chgData name="Meriah Caswell" userId="57ce6b13-d174-424b-a416-7066cb64446b" providerId="ADAL" clId="{27267763-F32B-46D3-8DE0-B723FA214540}" dt="2025-06-13T19:09:35.827" v="20"/>
        <pc:sldMasterMkLst>
          <pc:docMk/>
          <pc:sldMasterMk cId="1095522313" sldId="2147483662"/>
        </pc:sldMasterMkLst>
        <pc:sldLayoutChg chg="setBg">
          <pc:chgData name="Meriah Caswell" userId="57ce6b13-d174-424b-a416-7066cb64446b" providerId="ADAL" clId="{27267763-F32B-46D3-8DE0-B723FA214540}" dt="2025-06-13T19:09:35.827" v="20"/>
          <pc:sldLayoutMkLst>
            <pc:docMk/>
            <pc:sldMasterMk cId="1095522313" sldId="2147483662"/>
            <pc:sldLayoutMk cId="3237085395" sldId="2147483652"/>
          </pc:sldLayoutMkLst>
        </pc:sldLayoutChg>
        <pc:sldLayoutChg chg="setBg">
          <pc:chgData name="Meriah Caswell" userId="57ce6b13-d174-424b-a416-7066cb64446b" providerId="ADAL" clId="{27267763-F32B-46D3-8DE0-B723FA214540}" dt="2025-06-13T19:09:35.827" v="20"/>
          <pc:sldLayoutMkLst>
            <pc:docMk/>
            <pc:sldMasterMk cId="1095522313" sldId="2147483662"/>
            <pc:sldLayoutMk cId="821481863" sldId="2147483664"/>
          </pc:sldLayoutMkLst>
        </pc:sldLayoutChg>
        <pc:sldLayoutChg chg="setBg">
          <pc:chgData name="Meriah Caswell" userId="57ce6b13-d174-424b-a416-7066cb64446b" providerId="ADAL" clId="{27267763-F32B-46D3-8DE0-B723FA214540}" dt="2025-06-13T19:09:35.827" v="20"/>
          <pc:sldLayoutMkLst>
            <pc:docMk/>
            <pc:sldMasterMk cId="1095522313" sldId="2147483662"/>
            <pc:sldLayoutMk cId="555656058" sldId="2147483665"/>
          </pc:sldLayoutMkLst>
        </pc:sldLayoutChg>
        <pc:sldLayoutChg chg="setBg">
          <pc:chgData name="Meriah Caswell" userId="57ce6b13-d174-424b-a416-7066cb64446b" providerId="ADAL" clId="{27267763-F32B-46D3-8DE0-B723FA214540}" dt="2025-06-13T19:09:35.827" v="20"/>
          <pc:sldLayoutMkLst>
            <pc:docMk/>
            <pc:sldMasterMk cId="1095522313" sldId="2147483662"/>
            <pc:sldLayoutMk cId="1798884546" sldId="2147483666"/>
          </pc:sldLayoutMkLst>
        </pc:sldLayoutChg>
        <pc:sldLayoutChg chg="setBg">
          <pc:chgData name="Meriah Caswell" userId="57ce6b13-d174-424b-a416-7066cb64446b" providerId="ADAL" clId="{27267763-F32B-46D3-8DE0-B723FA214540}" dt="2025-06-13T19:09:35.827" v="20"/>
          <pc:sldLayoutMkLst>
            <pc:docMk/>
            <pc:sldMasterMk cId="1095522313" sldId="2147483662"/>
            <pc:sldLayoutMk cId="2145517579" sldId="214748367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6/13/2025</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77A72FE-D20E-45AC-A125-8C51E2F32903}" type="datetimeFigureOut">
              <a:rPr lang="en-US" smtClean="0"/>
              <a:t>6/13/2025</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931F7C2-2665-4890-8EDC-958B99E188D3}" type="slidenum">
              <a:rPr lang="en-US" smtClean="0"/>
              <a:t>‹#›</a:t>
            </a:fld>
            <a:endParaRPr lang="en-US" dirty="0"/>
          </a:p>
        </p:txBody>
      </p:sp>
    </p:spTree>
    <p:extLst>
      <p:ext uri="{BB962C8B-B14F-4D97-AF65-F5344CB8AC3E}">
        <p14:creationId xmlns:p14="http://schemas.microsoft.com/office/powerpoint/2010/main" val="3406579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931F7C2-2665-4890-8EDC-958B99E188D3}" type="slidenum">
              <a:rPr lang="en-US" smtClean="0"/>
              <a:t>10</a:t>
            </a:fld>
            <a:endParaRPr lang="en-US" dirty="0"/>
          </a:p>
        </p:txBody>
      </p:sp>
    </p:spTree>
    <p:extLst>
      <p:ext uri="{BB962C8B-B14F-4D97-AF65-F5344CB8AC3E}">
        <p14:creationId xmlns:p14="http://schemas.microsoft.com/office/powerpoint/2010/main" val="240101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Ready for pickup</a:t>
            </a:r>
          </a:p>
        </p:txBody>
      </p:sp>
      <p:sp>
        <p:nvSpPr>
          <p:cNvPr id="4" name="Slide Number Placeholder 3"/>
          <p:cNvSpPr>
            <a:spLocks noGrp="1"/>
          </p:cNvSpPr>
          <p:nvPr>
            <p:ph type="sldNum" sz="quarter" idx="5"/>
          </p:nvPr>
        </p:nvSpPr>
        <p:spPr/>
        <p:txBody>
          <a:bodyPr/>
          <a:lstStyle/>
          <a:p>
            <a:fld id="{3931F7C2-2665-4890-8EDC-958B99E188D3}" type="slidenum">
              <a:rPr lang="en-US" smtClean="0"/>
              <a:t>15</a:t>
            </a:fld>
            <a:endParaRPr lang="en-US" dirty="0"/>
          </a:p>
        </p:txBody>
      </p:sp>
    </p:spTree>
    <p:extLst>
      <p:ext uri="{BB962C8B-B14F-4D97-AF65-F5344CB8AC3E}">
        <p14:creationId xmlns:p14="http://schemas.microsoft.com/office/powerpoint/2010/main" val="73019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Logo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Subtitle here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Using Interlibrary Loan</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4000" b="1" i="0" cap="none"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chemeClr val="bg1">
                    <a:alpha val="50000"/>
                  </a:schemeClr>
                </a:solidFill>
                <a:effectLst/>
                <a:latin typeface="Arial" charset="0"/>
                <a:ea typeface="Arial" charset="0"/>
                <a:cs typeface="Arial" charset="0"/>
              </a:rPr>
              <a:t>. Not for distribution.</a:t>
            </a:r>
          </a:p>
        </p:txBody>
      </p:sp>
      <p:sp>
        <p:nvSpPr>
          <p:cNvPr id="10"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52" r:id="rId1"/>
    <p:sldLayoutId id="2147483664" r:id="rId2"/>
    <p:sldLayoutId id="2147483665" r:id="rId3"/>
    <p:sldLayoutId id="2147483666" r:id="rId4"/>
    <p:sldLayoutId id="214748367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5" r:id="rId1"/>
    <p:sldLayoutId id="2147483653" r:id="rId2"/>
    <p:sldLayoutId id="2147483661" r:id="rId3"/>
    <p:sldLayoutId id="2147483658" r:id="rId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carletonplace.bibliocommons.co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ols.relaisd2d.com/?LS=CACPP&amp;PI=CACPP"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p:cNvSpPr>
            <a:spLocks noGrp="1"/>
          </p:cNvSpPr>
          <p:nvPr>
            <p:ph type="body" sz="quarter" idx="12"/>
          </p:nvPr>
        </p:nvSpPr>
        <p:spPr>
          <a:xfrm>
            <a:off x="3617497" y="4424110"/>
            <a:ext cx="5436980" cy="646331"/>
          </a:xfrm>
        </p:spPr>
        <p:txBody>
          <a:bodyPr>
            <a:normAutofit/>
          </a:bodyPr>
          <a:lstStyle/>
          <a:p>
            <a:r>
              <a:rPr lang="en-US" i="1" dirty="0"/>
              <a:t>Carleton Place Public Library</a:t>
            </a:r>
          </a:p>
        </p:txBody>
      </p:sp>
      <p:sp>
        <p:nvSpPr>
          <p:cNvPr id="8" name="Text Placeholder 7">
            <a:extLst>
              <a:ext uri="{FF2B5EF4-FFF2-40B4-BE49-F238E27FC236}">
                <a16:creationId xmlns:a16="http://schemas.microsoft.com/office/drawing/2014/main" id="{A0017856-C1DD-9450-D661-F2937E691D1A}"/>
              </a:ext>
            </a:extLst>
          </p:cNvPr>
          <p:cNvSpPr>
            <a:spLocks noGrp="1"/>
          </p:cNvSpPr>
          <p:nvPr>
            <p:ph type="body" sz="quarter" idx="15"/>
          </p:nvPr>
        </p:nvSpPr>
        <p:spPr/>
        <p:txBody>
          <a:bodyPr/>
          <a:lstStyle/>
          <a:p>
            <a:endParaRPr lang="en-CA" dirty="0"/>
          </a:p>
        </p:txBody>
      </p:sp>
      <p:sp>
        <p:nvSpPr>
          <p:cNvPr id="2" name="TextBox 1">
            <a:extLst>
              <a:ext uri="{FF2B5EF4-FFF2-40B4-BE49-F238E27FC236}">
                <a16:creationId xmlns:a16="http://schemas.microsoft.com/office/drawing/2014/main" id="{816004AA-84F2-97F1-DB83-FDC4DB463DF0}"/>
              </a:ext>
            </a:extLst>
          </p:cNvPr>
          <p:cNvSpPr txBox="1"/>
          <p:nvPr/>
        </p:nvSpPr>
        <p:spPr>
          <a:xfrm>
            <a:off x="2671602" y="1493043"/>
            <a:ext cx="6843101" cy="1200329"/>
          </a:xfrm>
          <a:prstGeom prst="rect">
            <a:avLst/>
          </a:prstGeom>
          <a:noFill/>
        </p:spPr>
        <p:txBody>
          <a:bodyPr wrap="square" rtlCol="0">
            <a:spAutoFit/>
          </a:bodyPr>
          <a:lstStyle/>
          <a:p>
            <a:pPr algn="ctr"/>
            <a:r>
              <a:rPr lang="en-CA" sz="3600" b="1" dirty="0">
                <a:solidFill>
                  <a:schemeClr val="tx2"/>
                </a:solidFill>
              </a:rPr>
              <a:t>Using D2D, the Interlibrary Loan portal</a:t>
            </a:r>
          </a:p>
        </p:txBody>
      </p:sp>
      <p:pic>
        <p:nvPicPr>
          <p:cNvPr id="14" name="Picture 13" descr="A book with symbols and text&#10;&#10;AI-generated content may be incorrect.">
            <a:extLst>
              <a:ext uri="{FF2B5EF4-FFF2-40B4-BE49-F238E27FC236}">
                <a16:creationId xmlns:a16="http://schemas.microsoft.com/office/drawing/2014/main" id="{96C21328-8D83-208D-1A38-FC4ABFA9F692}"/>
              </a:ext>
            </a:extLst>
          </p:cNvPr>
          <p:cNvPicPr>
            <a:picLocks noChangeAspect="1"/>
          </p:cNvPicPr>
          <p:nvPr/>
        </p:nvPicPr>
        <p:blipFill>
          <a:blip r:embed="rId2"/>
          <a:stretch>
            <a:fillRect/>
          </a:stretch>
        </p:blipFill>
        <p:spPr>
          <a:xfrm>
            <a:off x="1122921" y="1819626"/>
            <a:ext cx="2400300" cy="1571625"/>
          </a:xfrm>
          <a:prstGeom prst="rect">
            <a:avLst/>
          </a:prstGeom>
        </p:spPr>
      </p:pic>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F8366D-B664-7EA0-233D-33FBE9D2871C}"/>
              </a:ext>
            </a:extLst>
          </p:cNvPr>
          <p:cNvSpPr>
            <a:spLocks noGrp="1"/>
          </p:cNvSpPr>
          <p:nvPr>
            <p:ph type="body" sz="quarter" idx="13"/>
          </p:nvPr>
        </p:nvSpPr>
        <p:spPr/>
        <p:txBody>
          <a:bodyPr/>
          <a:lstStyle/>
          <a:p>
            <a:r>
              <a:rPr lang="en-CA" dirty="0"/>
              <a:t>Limits</a:t>
            </a:r>
          </a:p>
        </p:txBody>
      </p:sp>
      <p:sp>
        <p:nvSpPr>
          <p:cNvPr id="3" name="Text Placeholder 2">
            <a:extLst>
              <a:ext uri="{FF2B5EF4-FFF2-40B4-BE49-F238E27FC236}">
                <a16:creationId xmlns:a16="http://schemas.microsoft.com/office/drawing/2014/main" id="{BA526C3E-8A4B-8F76-DF22-766D2052E931}"/>
              </a:ext>
            </a:extLst>
          </p:cNvPr>
          <p:cNvSpPr>
            <a:spLocks noGrp="1"/>
          </p:cNvSpPr>
          <p:nvPr>
            <p:ph type="body" sz="quarter" idx="12"/>
          </p:nvPr>
        </p:nvSpPr>
        <p:spPr/>
        <p:txBody>
          <a:bodyPr/>
          <a:lstStyle/>
          <a:p>
            <a:r>
              <a:rPr lang="en-CA" dirty="0"/>
              <a:t>Our library has a limit of </a:t>
            </a:r>
            <a:r>
              <a:rPr lang="en-CA" b="1" dirty="0"/>
              <a:t>3</a:t>
            </a:r>
            <a:r>
              <a:rPr lang="en-CA" dirty="0"/>
              <a:t> (three) active interlibrary loan requests per person.  An active request includes anything you have requested from another library that is in progress, or that you have received. You will see warning on screen if you exceed the limit on active requests.</a:t>
            </a:r>
          </a:p>
          <a:p>
            <a:r>
              <a:rPr lang="en-CA" dirty="0"/>
              <a:t>Items that you have returned and that have been received by the lending library, and requests that you have</a:t>
            </a:r>
            <a:r>
              <a:rPr lang="en-US" dirty="0"/>
              <a:t> cancelled are not accounted as active.</a:t>
            </a:r>
            <a:endParaRPr lang="en-CA" dirty="0"/>
          </a:p>
        </p:txBody>
      </p:sp>
    </p:spTree>
    <p:extLst>
      <p:ext uri="{BB962C8B-B14F-4D97-AF65-F5344CB8AC3E}">
        <p14:creationId xmlns:p14="http://schemas.microsoft.com/office/powerpoint/2010/main" val="142684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3130E5-3EFC-9104-4A46-A2A08A83749F}"/>
              </a:ext>
            </a:extLst>
          </p:cNvPr>
          <p:cNvSpPr>
            <a:spLocks noGrp="1"/>
          </p:cNvSpPr>
          <p:nvPr>
            <p:ph type="body" sz="quarter" idx="13"/>
          </p:nvPr>
        </p:nvSpPr>
        <p:spPr/>
        <p:txBody>
          <a:bodyPr/>
          <a:lstStyle/>
          <a:p>
            <a:r>
              <a:rPr lang="en-CA" dirty="0"/>
              <a:t>Sign out</a:t>
            </a:r>
          </a:p>
        </p:txBody>
      </p:sp>
      <p:sp>
        <p:nvSpPr>
          <p:cNvPr id="3" name="Text Placeholder 2">
            <a:extLst>
              <a:ext uri="{FF2B5EF4-FFF2-40B4-BE49-F238E27FC236}">
                <a16:creationId xmlns:a16="http://schemas.microsoft.com/office/drawing/2014/main" id="{22DD2F31-AD0C-1957-776C-60E815838640}"/>
              </a:ext>
            </a:extLst>
          </p:cNvPr>
          <p:cNvSpPr>
            <a:spLocks noGrp="1"/>
          </p:cNvSpPr>
          <p:nvPr>
            <p:ph type="body" sz="quarter" idx="12"/>
          </p:nvPr>
        </p:nvSpPr>
        <p:spPr/>
        <p:txBody>
          <a:bodyPr/>
          <a:lstStyle/>
          <a:p>
            <a:r>
              <a:rPr lang="en-CA" dirty="0"/>
              <a:t>When you are done searching for items and placing requests, you can sign out using the My Account menu on the top right on the screen</a:t>
            </a:r>
          </a:p>
        </p:txBody>
      </p:sp>
      <p:pic>
        <p:nvPicPr>
          <p:cNvPr id="5" name="Picture 4">
            <a:extLst>
              <a:ext uri="{FF2B5EF4-FFF2-40B4-BE49-F238E27FC236}">
                <a16:creationId xmlns:a16="http://schemas.microsoft.com/office/drawing/2014/main" id="{8E3EEB09-18E6-FECC-4CEF-0611BC8E4279}"/>
              </a:ext>
            </a:extLst>
          </p:cNvPr>
          <p:cNvPicPr>
            <a:picLocks noChangeAspect="1"/>
          </p:cNvPicPr>
          <p:nvPr/>
        </p:nvPicPr>
        <p:blipFill>
          <a:blip r:embed="rId2"/>
          <a:stretch>
            <a:fillRect/>
          </a:stretch>
        </p:blipFill>
        <p:spPr>
          <a:xfrm>
            <a:off x="3386121" y="2422924"/>
            <a:ext cx="2072820" cy="2720576"/>
          </a:xfrm>
          <a:prstGeom prst="rect">
            <a:avLst/>
          </a:prstGeom>
        </p:spPr>
      </p:pic>
    </p:spTree>
    <p:extLst>
      <p:ext uri="{BB962C8B-B14F-4D97-AF65-F5344CB8AC3E}">
        <p14:creationId xmlns:p14="http://schemas.microsoft.com/office/powerpoint/2010/main" val="36828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707886"/>
          </a:xfrm>
          <a:solidFill>
            <a:schemeClr val="bg1"/>
          </a:solidFill>
          <a:ln>
            <a:solidFill>
              <a:schemeClr val="tx1"/>
            </a:solidFill>
          </a:ln>
        </p:spPr>
        <p:txBody>
          <a:bodyPr/>
          <a:lstStyle/>
          <a:p>
            <a:r>
              <a:rPr lang="en-US" dirty="0">
                <a:solidFill>
                  <a:schemeClr val="tx1"/>
                </a:solidFill>
              </a:rPr>
              <a:t>Using My Account in D2D</a:t>
            </a:r>
          </a:p>
        </p:txBody>
      </p:sp>
    </p:spTree>
    <p:extLst>
      <p:ext uri="{BB962C8B-B14F-4D97-AF65-F5344CB8AC3E}">
        <p14:creationId xmlns:p14="http://schemas.microsoft.com/office/powerpoint/2010/main" val="144141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44F6B-24D0-07D0-A7DF-49FA93F5E0AE}"/>
              </a:ext>
            </a:extLst>
          </p:cNvPr>
          <p:cNvSpPr>
            <a:spLocks noGrp="1"/>
          </p:cNvSpPr>
          <p:nvPr>
            <p:ph type="body" sz="quarter" idx="13"/>
          </p:nvPr>
        </p:nvSpPr>
        <p:spPr/>
        <p:txBody>
          <a:bodyPr/>
          <a:lstStyle/>
          <a:p>
            <a:r>
              <a:rPr lang="en-US" dirty="0"/>
              <a:t>My Account</a:t>
            </a:r>
          </a:p>
        </p:txBody>
      </p:sp>
      <p:sp>
        <p:nvSpPr>
          <p:cNvPr id="3" name="Text Placeholder 2">
            <a:extLst>
              <a:ext uri="{FF2B5EF4-FFF2-40B4-BE49-F238E27FC236}">
                <a16:creationId xmlns:a16="http://schemas.microsoft.com/office/drawing/2014/main" id="{9AD27103-2A8F-BAF5-7A6C-3A271504B837}"/>
              </a:ext>
            </a:extLst>
          </p:cNvPr>
          <p:cNvSpPr>
            <a:spLocks noGrp="1"/>
          </p:cNvSpPr>
          <p:nvPr>
            <p:ph type="body" sz="quarter" idx="12"/>
          </p:nvPr>
        </p:nvSpPr>
        <p:spPr/>
        <p:txBody>
          <a:bodyPr/>
          <a:lstStyle/>
          <a:p>
            <a:r>
              <a:rPr lang="en-US" sz="1800" dirty="0"/>
              <a:t>My Account allows you to track your current ILL requests</a:t>
            </a:r>
          </a:p>
        </p:txBody>
      </p:sp>
      <p:pic>
        <p:nvPicPr>
          <p:cNvPr id="4" name="Picture 3">
            <a:extLst>
              <a:ext uri="{FF2B5EF4-FFF2-40B4-BE49-F238E27FC236}">
                <a16:creationId xmlns:a16="http://schemas.microsoft.com/office/drawing/2014/main" id="{9F746275-A22E-D65F-5AF9-1CE354937135}"/>
              </a:ext>
            </a:extLst>
          </p:cNvPr>
          <p:cNvPicPr>
            <a:picLocks noChangeAspect="1"/>
          </p:cNvPicPr>
          <p:nvPr/>
        </p:nvPicPr>
        <p:blipFill rotWithShape="1">
          <a:blip r:embed="rId2"/>
          <a:srcRect t="-3221" r="28651" b="-1"/>
          <a:stretch/>
        </p:blipFill>
        <p:spPr>
          <a:xfrm>
            <a:off x="1166596" y="1459524"/>
            <a:ext cx="5990344" cy="3132316"/>
          </a:xfrm>
          <a:prstGeom prst="rect">
            <a:avLst/>
          </a:prstGeom>
        </p:spPr>
      </p:pic>
    </p:spTree>
    <p:extLst>
      <p:ext uri="{BB962C8B-B14F-4D97-AF65-F5344CB8AC3E}">
        <p14:creationId xmlns:p14="http://schemas.microsoft.com/office/powerpoint/2010/main" val="168625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DF7DA-BA12-2C36-36A4-5B982911D614}"/>
              </a:ext>
            </a:extLst>
          </p:cNvPr>
          <p:cNvSpPr>
            <a:spLocks noGrp="1"/>
          </p:cNvSpPr>
          <p:nvPr>
            <p:ph type="body" sz="quarter" idx="13"/>
          </p:nvPr>
        </p:nvSpPr>
        <p:spPr/>
        <p:txBody>
          <a:bodyPr/>
          <a:lstStyle/>
          <a:p>
            <a:r>
              <a:rPr lang="en-US" dirty="0"/>
              <a:t>Patron Request Limits</a:t>
            </a:r>
          </a:p>
        </p:txBody>
      </p:sp>
      <p:sp>
        <p:nvSpPr>
          <p:cNvPr id="3" name="Text Placeholder 2">
            <a:extLst>
              <a:ext uri="{FF2B5EF4-FFF2-40B4-BE49-F238E27FC236}">
                <a16:creationId xmlns:a16="http://schemas.microsoft.com/office/drawing/2014/main" id="{A685C935-99D4-962A-3400-D052EA2E331E}"/>
              </a:ext>
            </a:extLst>
          </p:cNvPr>
          <p:cNvSpPr>
            <a:spLocks noGrp="1"/>
          </p:cNvSpPr>
          <p:nvPr>
            <p:ph type="body" sz="quarter" idx="12"/>
          </p:nvPr>
        </p:nvSpPr>
        <p:spPr>
          <a:xfrm>
            <a:off x="340786" y="1310531"/>
            <a:ext cx="2890094" cy="1356402"/>
          </a:xfrm>
        </p:spPr>
        <p:txBody>
          <a:bodyPr/>
          <a:lstStyle/>
          <a:p>
            <a:r>
              <a:rPr lang="en-US" sz="1600" dirty="0"/>
              <a:t>You may have up to </a:t>
            </a:r>
            <a:r>
              <a:rPr lang="en-US" sz="1600" b="1" i="1" dirty="0"/>
              <a:t>3 (three) </a:t>
            </a:r>
            <a:r>
              <a:rPr lang="en-US" sz="1600" dirty="0"/>
              <a:t>active ILL requests at a time</a:t>
            </a:r>
          </a:p>
          <a:p>
            <a:r>
              <a:rPr lang="en-US" sz="1600" dirty="0"/>
              <a:t>When you reach the limit, an error message will display, and the request cannot be submitted</a:t>
            </a:r>
          </a:p>
        </p:txBody>
      </p:sp>
      <p:pic>
        <p:nvPicPr>
          <p:cNvPr id="5" name="Picture 4">
            <a:extLst>
              <a:ext uri="{FF2B5EF4-FFF2-40B4-BE49-F238E27FC236}">
                <a16:creationId xmlns:a16="http://schemas.microsoft.com/office/drawing/2014/main" id="{9C94AD9D-64BB-F9E6-2141-548088B72072}"/>
              </a:ext>
            </a:extLst>
          </p:cNvPr>
          <p:cNvPicPr>
            <a:picLocks noChangeAspect="1"/>
          </p:cNvPicPr>
          <p:nvPr/>
        </p:nvPicPr>
        <p:blipFill rotWithShape="1">
          <a:blip r:embed="rId2"/>
          <a:srcRect t="24761" r="-1465"/>
          <a:stretch/>
        </p:blipFill>
        <p:spPr>
          <a:xfrm>
            <a:off x="3362236" y="1251940"/>
            <a:ext cx="5664007" cy="2109107"/>
          </a:xfrm>
          <a:prstGeom prst="rect">
            <a:avLst/>
          </a:prstGeom>
        </p:spPr>
      </p:pic>
    </p:spTree>
    <p:extLst>
      <p:ext uri="{BB962C8B-B14F-4D97-AF65-F5344CB8AC3E}">
        <p14:creationId xmlns:p14="http://schemas.microsoft.com/office/powerpoint/2010/main" val="268060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149A02C-6B79-8DE2-ECDA-5EBA270803B6}"/>
              </a:ext>
            </a:extLst>
          </p:cNvPr>
          <p:cNvSpPr>
            <a:spLocks noGrp="1"/>
          </p:cNvSpPr>
          <p:nvPr>
            <p:ph type="body" sz="quarter" idx="12"/>
          </p:nvPr>
        </p:nvSpPr>
        <p:spPr>
          <a:xfrm>
            <a:off x="4932218" y="682337"/>
            <a:ext cx="3847716" cy="3356378"/>
          </a:xfrm>
        </p:spPr>
        <p:txBody>
          <a:bodyPr/>
          <a:lstStyle/>
          <a:p>
            <a:r>
              <a:rPr lang="en-US" sz="2000" dirty="0"/>
              <a:t>Notifications about your interlibrary loan are emailed to the address associated with your account </a:t>
            </a:r>
          </a:p>
          <a:p>
            <a:pPr marL="0" indent="0">
              <a:buNone/>
            </a:pPr>
            <a:endParaRPr lang="en-US" sz="2000" dirty="0"/>
          </a:p>
          <a:p>
            <a:r>
              <a:rPr lang="en-US" sz="2000" dirty="0"/>
              <a:t>They will provide details on the request (in process, ready for pickup, return reminders)</a:t>
            </a:r>
          </a:p>
          <a:p>
            <a:pPr marL="0" indent="0">
              <a:buNone/>
            </a:pPr>
            <a:endParaRPr lang="en-US" dirty="0"/>
          </a:p>
        </p:txBody>
      </p:sp>
      <p:pic>
        <p:nvPicPr>
          <p:cNvPr id="3" name="Picture 2">
            <a:extLst>
              <a:ext uri="{FF2B5EF4-FFF2-40B4-BE49-F238E27FC236}">
                <a16:creationId xmlns:a16="http://schemas.microsoft.com/office/drawing/2014/main" id="{5521BBD8-DA96-77C1-8AF6-3B6B624E3FF1}"/>
              </a:ext>
            </a:extLst>
          </p:cNvPr>
          <p:cNvPicPr>
            <a:picLocks noChangeAspect="1"/>
          </p:cNvPicPr>
          <p:nvPr/>
        </p:nvPicPr>
        <p:blipFill>
          <a:blip r:embed="rId3"/>
          <a:stretch>
            <a:fillRect/>
          </a:stretch>
        </p:blipFill>
        <p:spPr>
          <a:xfrm>
            <a:off x="68862" y="263769"/>
            <a:ext cx="5084153" cy="4615962"/>
          </a:xfrm>
          <a:prstGeom prst="rect">
            <a:avLst/>
          </a:prstGeom>
        </p:spPr>
      </p:pic>
    </p:spTree>
    <p:extLst>
      <p:ext uri="{BB962C8B-B14F-4D97-AF65-F5344CB8AC3E}">
        <p14:creationId xmlns:p14="http://schemas.microsoft.com/office/powerpoint/2010/main" val="404066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245C1-B6BB-E918-6445-7B4734F417D8}"/>
              </a:ext>
            </a:extLst>
          </p:cNvPr>
          <p:cNvSpPr>
            <a:spLocks noGrp="1"/>
          </p:cNvSpPr>
          <p:nvPr>
            <p:ph type="body" sz="quarter" idx="10"/>
          </p:nvPr>
        </p:nvSpPr>
        <p:spPr>
          <a:xfrm>
            <a:off x="315259" y="831061"/>
            <a:ext cx="8174038" cy="707886"/>
          </a:xfrm>
          <a:solidFill>
            <a:schemeClr val="bg1"/>
          </a:solidFill>
          <a:ln>
            <a:solidFill>
              <a:schemeClr val="tx1"/>
            </a:solidFill>
          </a:ln>
        </p:spPr>
        <p:txBody>
          <a:bodyPr/>
          <a:lstStyle/>
          <a:p>
            <a:r>
              <a:rPr lang="en-US" dirty="0">
                <a:ln>
                  <a:solidFill>
                    <a:schemeClr val="tx1"/>
                  </a:solidFill>
                </a:ln>
                <a:solidFill>
                  <a:schemeClr val="tx1"/>
                </a:solidFill>
              </a:rPr>
              <a:t>Cancel ILL requests</a:t>
            </a:r>
          </a:p>
        </p:txBody>
      </p:sp>
    </p:spTree>
    <p:extLst>
      <p:ext uri="{BB962C8B-B14F-4D97-AF65-F5344CB8AC3E}">
        <p14:creationId xmlns:p14="http://schemas.microsoft.com/office/powerpoint/2010/main" val="113503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0AA825-25EF-6E7A-F552-EB9EB09C457F}"/>
              </a:ext>
            </a:extLst>
          </p:cNvPr>
          <p:cNvSpPr>
            <a:spLocks noGrp="1"/>
          </p:cNvSpPr>
          <p:nvPr>
            <p:ph type="body" sz="quarter" idx="13"/>
          </p:nvPr>
        </p:nvSpPr>
        <p:spPr/>
        <p:txBody>
          <a:bodyPr/>
          <a:lstStyle/>
          <a:p>
            <a:r>
              <a:rPr lang="en-US" dirty="0"/>
              <a:t>Cancel ILL Requests</a:t>
            </a:r>
          </a:p>
        </p:txBody>
      </p:sp>
      <p:sp>
        <p:nvSpPr>
          <p:cNvPr id="3" name="Text Placeholder 2">
            <a:extLst>
              <a:ext uri="{FF2B5EF4-FFF2-40B4-BE49-F238E27FC236}">
                <a16:creationId xmlns:a16="http://schemas.microsoft.com/office/drawing/2014/main" id="{C500B90B-87F3-495D-8A6A-949300C08519}"/>
              </a:ext>
            </a:extLst>
          </p:cNvPr>
          <p:cNvSpPr>
            <a:spLocks noGrp="1"/>
          </p:cNvSpPr>
          <p:nvPr>
            <p:ph type="body" sz="quarter" idx="12"/>
          </p:nvPr>
        </p:nvSpPr>
        <p:spPr/>
        <p:txBody>
          <a:bodyPr/>
          <a:lstStyle/>
          <a:p>
            <a:r>
              <a:rPr lang="en-US" dirty="0"/>
              <a:t>Once your request has been reviewed by staff and sent out for fulfillment (may take up to 48 hours), the item will be eligible for cancellation.</a:t>
            </a:r>
          </a:p>
          <a:p>
            <a:r>
              <a:rPr lang="en-US" dirty="0"/>
              <a:t>If a lending library has not started processing the ILL request, the request will have a Selection box and can be chosen for cancellation </a:t>
            </a:r>
          </a:p>
          <a:p>
            <a:r>
              <a:rPr lang="en-US" dirty="0"/>
              <a:t>One canceled, the request will still appear in My Account, but will indicate it has been cancelled</a:t>
            </a:r>
          </a:p>
          <a:p>
            <a:endParaRPr lang="en-US" dirty="0"/>
          </a:p>
          <a:p>
            <a:endParaRPr lang="en-US" dirty="0"/>
          </a:p>
        </p:txBody>
      </p:sp>
    </p:spTree>
    <p:extLst>
      <p:ext uri="{BB962C8B-B14F-4D97-AF65-F5344CB8AC3E}">
        <p14:creationId xmlns:p14="http://schemas.microsoft.com/office/powerpoint/2010/main" val="369651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2BC54E-0C01-B937-972D-609670CC0625}"/>
              </a:ext>
            </a:extLst>
          </p:cNvPr>
          <p:cNvPicPr>
            <a:picLocks noChangeAspect="1"/>
          </p:cNvPicPr>
          <p:nvPr/>
        </p:nvPicPr>
        <p:blipFill>
          <a:blip r:embed="rId2"/>
          <a:stretch>
            <a:fillRect/>
          </a:stretch>
        </p:blipFill>
        <p:spPr>
          <a:xfrm>
            <a:off x="460574" y="1109035"/>
            <a:ext cx="8199571" cy="3352129"/>
          </a:xfrm>
          <a:prstGeom prst="rect">
            <a:avLst/>
          </a:prstGeom>
        </p:spPr>
      </p:pic>
      <p:sp>
        <p:nvSpPr>
          <p:cNvPr id="6" name="Text Placeholder 5">
            <a:extLst>
              <a:ext uri="{FF2B5EF4-FFF2-40B4-BE49-F238E27FC236}">
                <a16:creationId xmlns:a16="http://schemas.microsoft.com/office/drawing/2014/main" id="{2D8FC444-A85D-CFC1-B124-E1425BDE149C}"/>
              </a:ext>
            </a:extLst>
          </p:cNvPr>
          <p:cNvSpPr>
            <a:spLocks noGrp="1"/>
          </p:cNvSpPr>
          <p:nvPr>
            <p:ph type="body" sz="quarter" idx="13"/>
          </p:nvPr>
        </p:nvSpPr>
        <p:spPr/>
        <p:txBody>
          <a:bodyPr/>
          <a:lstStyle/>
          <a:p>
            <a:r>
              <a:rPr lang="en-US" dirty="0"/>
              <a:t>Cancel ILL requests</a:t>
            </a:r>
          </a:p>
        </p:txBody>
      </p:sp>
    </p:spTree>
    <p:extLst>
      <p:ext uri="{BB962C8B-B14F-4D97-AF65-F5344CB8AC3E}">
        <p14:creationId xmlns:p14="http://schemas.microsoft.com/office/powerpoint/2010/main" val="74466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6829DB-5917-5FC6-3323-04DAD7AECCFF}"/>
              </a:ext>
            </a:extLst>
          </p:cNvPr>
          <p:cNvPicPr>
            <a:picLocks noChangeAspect="1"/>
          </p:cNvPicPr>
          <p:nvPr/>
        </p:nvPicPr>
        <p:blipFill>
          <a:blip r:embed="rId2"/>
          <a:stretch>
            <a:fillRect/>
          </a:stretch>
        </p:blipFill>
        <p:spPr>
          <a:xfrm>
            <a:off x="2206043" y="1170980"/>
            <a:ext cx="4708633" cy="3303847"/>
          </a:xfrm>
          <a:prstGeom prst="rect">
            <a:avLst/>
          </a:prstGeom>
        </p:spPr>
      </p:pic>
      <p:sp>
        <p:nvSpPr>
          <p:cNvPr id="6" name="Text Placeholder 5">
            <a:extLst>
              <a:ext uri="{FF2B5EF4-FFF2-40B4-BE49-F238E27FC236}">
                <a16:creationId xmlns:a16="http://schemas.microsoft.com/office/drawing/2014/main" id="{3C13FC6D-00F4-59CD-18F9-F8575B96065D}"/>
              </a:ext>
            </a:extLst>
          </p:cNvPr>
          <p:cNvSpPr>
            <a:spLocks noGrp="1"/>
          </p:cNvSpPr>
          <p:nvPr>
            <p:ph type="body" sz="quarter" idx="13"/>
          </p:nvPr>
        </p:nvSpPr>
        <p:spPr/>
        <p:txBody>
          <a:bodyPr/>
          <a:lstStyle/>
          <a:p>
            <a:r>
              <a:rPr lang="en-US" dirty="0"/>
              <a:t>Cancel ILL requests</a:t>
            </a:r>
          </a:p>
        </p:txBody>
      </p:sp>
    </p:spTree>
    <p:extLst>
      <p:ext uri="{BB962C8B-B14F-4D97-AF65-F5344CB8AC3E}">
        <p14:creationId xmlns:p14="http://schemas.microsoft.com/office/powerpoint/2010/main" val="136191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4981" y="831850"/>
            <a:ext cx="8174038" cy="706438"/>
          </a:xfrm>
          <a:prstGeom prst="rect">
            <a:avLst/>
          </a:prstGeom>
          <a:ln>
            <a:solidFill>
              <a:schemeClr val="tx1"/>
            </a:solidFill>
          </a:ln>
        </p:spPr>
        <p:txBody>
          <a:bodyPr/>
          <a:lstStyle/>
          <a:p>
            <a:pPr marL="0" indent="0">
              <a:buNone/>
            </a:pPr>
            <a:r>
              <a:rPr lang="en-US" dirty="0">
                <a:solidFill>
                  <a:schemeClr val="tx1"/>
                </a:solidFill>
              </a:rPr>
              <a:t>	How to make an ILL Request</a:t>
            </a:r>
          </a:p>
        </p:txBody>
      </p:sp>
      <p:sp>
        <p:nvSpPr>
          <p:cNvPr id="5" name="TextBox 4">
            <a:extLst>
              <a:ext uri="{FF2B5EF4-FFF2-40B4-BE49-F238E27FC236}">
                <a16:creationId xmlns:a16="http://schemas.microsoft.com/office/drawing/2014/main" id="{C5B0A72D-7751-5831-CC24-500EAA9ADD02}"/>
              </a:ext>
            </a:extLst>
          </p:cNvPr>
          <p:cNvSpPr txBox="1"/>
          <p:nvPr/>
        </p:nvSpPr>
        <p:spPr>
          <a:xfrm>
            <a:off x="1" y="2075935"/>
            <a:ext cx="9144000" cy="1200329"/>
          </a:xfrm>
          <a:prstGeom prst="rect">
            <a:avLst/>
          </a:prstGeom>
          <a:noFill/>
        </p:spPr>
        <p:txBody>
          <a:bodyPr wrap="square" rtlCol="0">
            <a:spAutoFit/>
          </a:bodyPr>
          <a:lstStyle/>
          <a:p>
            <a:pPr algn="ctr"/>
            <a:r>
              <a:rPr lang="en-US" dirty="0"/>
              <a:t>IMPORTANT: Please ensure that you search CPPL’s own catalogue first before making an ILL request. Any requests made for an item that CPPL owns will be cancelled.</a:t>
            </a:r>
          </a:p>
          <a:p>
            <a:pPr algn="ctr"/>
            <a:endParaRPr lang="en-US" dirty="0"/>
          </a:p>
          <a:p>
            <a:pPr algn="ctr"/>
            <a:r>
              <a:rPr lang="en-US" b="1" dirty="0">
                <a:hlinkClick r:id="rId2">
                  <a:extLst>
                    <a:ext uri="{A12FA001-AC4F-418D-AE19-62706E023703}">
                      <ahyp:hlinkClr xmlns:ahyp="http://schemas.microsoft.com/office/drawing/2018/hyperlinkcolor" val="tx"/>
                    </a:ext>
                  </a:extLst>
                </a:hlinkClick>
              </a:rPr>
              <a:t>https://carletonplace.bibliocommons.com</a:t>
            </a:r>
            <a:endParaRPr lang="en-CA" b="1" dirty="0"/>
          </a:p>
        </p:txBody>
      </p:sp>
    </p:spTree>
    <p:extLst>
      <p:ext uri="{BB962C8B-B14F-4D97-AF65-F5344CB8AC3E}">
        <p14:creationId xmlns:p14="http://schemas.microsoft.com/office/powerpoint/2010/main" val="6622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353DBA-3BA2-5F18-16C4-FAD82B89E28A}"/>
              </a:ext>
            </a:extLst>
          </p:cNvPr>
          <p:cNvPicPr>
            <a:picLocks noChangeAspect="1"/>
          </p:cNvPicPr>
          <p:nvPr/>
        </p:nvPicPr>
        <p:blipFill>
          <a:blip r:embed="rId2"/>
          <a:stretch>
            <a:fillRect/>
          </a:stretch>
        </p:blipFill>
        <p:spPr>
          <a:xfrm>
            <a:off x="551778" y="1001254"/>
            <a:ext cx="8017164" cy="3140992"/>
          </a:xfrm>
          <a:prstGeom prst="rect">
            <a:avLst/>
          </a:prstGeom>
        </p:spPr>
      </p:pic>
      <p:sp>
        <p:nvSpPr>
          <p:cNvPr id="6" name="Text Placeholder 5">
            <a:extLst>
              <a:ext uri="{FF2B5EF4-FFF2-40B4-BE49-F238E27FC236}">
                <a16:creationId xmlns:a16="http://schemas.microsoft.com/office/drawing/2014/main" id="{49A769D4-F3DB-8265-FF12-B8FBC351618D}"/>
              </a:ext>
            </a:extLst>
          </p:cNvPr>
          <p:cNvSpPr>
            <a:spLocks noGrp="1"/>
          </p:cNvSpPr>
          <p:nvPr>
            <p:ph type="body" sz="quarter" idx="13"/>
          </p:nvPr>
        </p:nvSpPr>
        <p:spPr/>
        <p:txBody>
          <a:bodyPr/>
          <a:lstStyle/>
          <a:p>
            <a:r>
              <a:rPr lang="en-US" dirty="0"/>
              <a:t>Cancel ILL requests</a:t>
            </a:r>
          </a:p>
        </p:txBody>
      </p:sp>
    </p:spTree>
    <p:extLst>
      <p:ext uri="{BB962C8B-B14F-4D97-AF65-F5344CB8AC3E}">
        <p14:creationId xmlns:p14="http://schemas.microsoft.com/office/powerpoint/2010/main" val="347823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593156" y="2073399"/>
            <a:ext cx="5727699" cy="639129"/>
          </a:xfrm>
        </p:spPr>
        <p:txBody>
          <a:bodyPr>
            <a:normAutofit/>
          </a:bodyPr>
          <a:lstStyle/>
          <a:p>
            <a:pPr marL="0" indent="0">
              <a:buNone/>
            </a:pPr>
            <a:r>
              <a:rPr lang="en-US" dirty="0"/>
              <a:t>Thank you!</a:t>
            </a:r>
          </a:p>
        </p:txBody>
      </p:sp>
      <p:sp>
        <p:nvSpPr>
          <p:cNvPr id="8" name="Text Placeholder 7">
            <a:extLst>
              <a:ext uri="{FF2B5EF4-FFF2-40B4-BE49-F238E27FC236}">
                <a16:creationId xmlns:a16="http://schemas.microsoft.com/office/drawing/2014/main" id="{68D272B9-6606-C9A6-0783-EC753075132F}"/>
              </a:ext>
            </a:extLst>
          </p:cNvPr>
          <p:cNvSpPr>
            <a:spLocks noGrp="1"/>
          </p:cNvSpPr>
          <p:nvPr>
            <p:ph type="body" sz="quarter" idx="15"/>
          </p:nvPr>
        </p:nvSpPr>
        <p:spPr/>
        <p:txBody>
          <a:bodyPr/>
          <a:lstStyle/>
          <a:p>
            <a:endParaRPr lang="en-CA" dirty="0"/>
          </a:p>
        </p:txBody>
      </p:sp>
      <p:pic>
        <p:nvPicPr>
          <p:cNvPr id="4" name="Picture 3" descr="A book with symbols and text&#10;&#10;AI-generated content may be incorrect.">
            <a:extLst>
              <a:ext uri="{FF2B5EF4-FFF2-40B4-BE49-F238E27FC236}">
                <a16:creationId xmlns:a16="http://schemas.microsoft.com/office/drawing/2014/main" id="{6F97B546-6719-71C7-BAA5-457F821FABE8}"/>
              </a:ext>
            </a:extLst>
          </p:cNvPr>
          <p:cNvPicPr>
            <a:picLocks noChangeAspect="1"/>
          </p:cNvPicPr>
          <p:nvPr/>
        </p:nvPicPr>
        <p:blipFill>
          <a:blip r:embed="rId2"/>
          <a:stretch>
            <a:fillRect/>
          </a:stretch>
        </p:blipFill>
        <p:spPr>
          <a:xfrm>
            <a:off x="1118716" y="1850232"/>
            <a:ext cx="2400300" cy="1571625"/>
          </a:xfrm>
          <a:prstGeom prst="rect">
            <a:avLst/>
          </a:prstGeom>
        </p:spPr>
      </p:pic>
    </p:spTree>
    <p:extLst>
      <p:ext uri="{BB962C8B-B14F-4D97-AF65-F5344CB8AC3E}">
        <p14:creationId xmlns:p14="http://schemas.microsoft.com/office/powerpoint/2010/main" val="64412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44F6B-24D0-07D0-A7DF-49FA93F5E0AE}"/>
              </a:ext>
            </a:extLst>
          </p:cNvPr>
          <p:cNvSpPr>
            <a:spLocks noGrp="1"/>
          </p:cNvSpPr>
          <p:nvPr>
            <p:ph type="body" sz="quarter" idx="13"/>
          </p:nvPr>
        </p:nvSpPr>
        <p:spPr/>
        <p:txBody>
          <a:bodyPr/>
          <a:lstStyle/>
          <a:p>
            <a:r>
              <a:rPr lang="en-US" dirty="0"/>
              <a:t>Do a search</a:t>
            </a:r>
          </a:p>
        </p:txBody>
      </p:sp>
      <p:sp>
        <p:nvSpPr>
          <p:cNvPr id="3" name="Text Placeholder 2">
            <a:extLst>
              <a:ext uri="{FF2B5EF4-FFF2-40B4-BE49-F238E27FC236}">
                <a16:creationId xmlns:a16="http://schemas.microsoft.com/office/drawing/2014/main" id="{9AD27103-2A8F-BAF5-7A6C-3A271504B837}"/>
              </a:ext>
            </a:extLst>
          </p:cNvPr>
          <p:cNvSpPr>
            <a:spLocks noGrp="1"/>
          </p:cNvSpPr>
          <p:nvPr>
            <p:ph type="body" sz="quarter" idx="12"/>
          </p:nvPr>
        </p:nvSpPr>
        <p:spPr/>
        <p:txBody>
          <a:bodyPr/>
          <a:lstStyle/>
          <a:p>
            <a:r>
              <a:rPr lang="en-US" sz="1800" dirty="0"/>
              <a:t>Visit CPPL’s ILL website at </a:t>
            </a:r>
            <a:r>
              <a:rPr lang="en-CA" sz="1800" dirty="0">
                <a:hlinkClick r:id="rId2"/>
              </a:rPr>
              <a:t>D2D Search</a:t>
            </a:r>
            <a:r>
              <a:rPr lang="en-CA" sz="1800" dirty="0"/>
              <a:t> </a:t>
            </a:r>
          </a:p>
          <a:p>
            <a:r>
              <a:rPr lang="en-US" sz="1800" dirty="0"/>
              <a:t>Search for the item using the title, author’s name, or a combination of both</a:t>
            </a:r>
          </a:p>
        </p:txBody>
      </p:sp>
      <p:pic>
        <p:nvPicPr>
          <p:cNvPr id="5" name="Picture 4">
            <a:extLst>
              <a:ext uri="{FF2B5EF4-FFF2-40B4-BE49-F238E27FC236}">
                <a16:creationId xmlns:a16="http://schemas.microsoft.com/office/drawing/2014/main" id="{A2D119CC-E03B-EF67-82B8-E50ECC1624F6}"/>
              </a:ext>
            </a:extLst>
          </p:cNvPr>
          <p:cNvPicPr>
            <a:picLocks noChangeAspect="1"/>
          </p:cNvPicPr>
          <p:nvPr/>
        </p:nvPicPr>
        <p:blipFill>
          <a:blip r:embed="rId3"/>
          <a:stretch>
            <a:fillRect/>
          </a:stretch>
        </p:blipFill>
        <p:spPr>
          <a:xfrm>
            <a:off x="1869914" y="2187623"/>
            <a:ext cx="5380892" cy="2391933"/>
          </a:xfrm>
          <a:prstGeom prst="rect">
            <a:avLst/>
          </a:prstGeom>
          <a:effectLst>
            <a:outerShdw blurRad="50800" dist="50800" dir="5400000" algn="ctr" rotWithShape="0">
              <a:schemeClr val="bg1">
                <a:lumMod val="75000"/>
              </a:schemeClr>
            </a:outerShdw>
          </a:effectLst>
        </p:spPr>
      </p:pic>
    </p:spTree>
    <p:extLst>
      <p:ext uri="{BB962C8B-B14F-4D97-AF65-F5344CB8AC3E}">
        <p14:creationId xmlns:p14="http://schemas.microsoft.com/office/powerpoint/2010/main" val="5770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44F6B-24D0-07D0-A7DF-49FA93F5E0AE}"/>
              </a:ext>
            </a:extLst>
          </p:cNvPr>
          <p:cNvSpPr>
            <a:spLocks noGrp="1"/>
          </p:cNvSpPr>
          <p:nvPr>
            <p:ph type="body" sz="quarter" idx="13"/>
          </p:nvPr>
        </p:nvSpPr>
        <p:spPr>
          <a:xfrm>
            <a:off x="340786" y="58078"/>
            <a:ext cx="8439148" cy="686442"/>
          </a:xfrm>
        </p:spPr>
        <p:txBody>
          <a:bodyPr/>
          <a:lstStyle/>
          <a:p>
            <a:r>
              <a:rPr lang="en-US" dirty="0"/>
              <a:t>Search results</a:t>
            </a:r>
          </a:p>
        </p:txBody>
      </p:sp>
      <p:sp>
        <p:nvSpPr>
          <p:cNvPr id="3" name="Text Placeholder 2">
            <a:extLst>
              <a:ext uri="{FF2B5EF4-FFF2-40B4-BE49-F238E27FC236}">
                <a16:creationId xmlns:a16="http://schemas.microsoft.com/office/drawing/2014/main" id="{9AD27103-2A8F-BAF5-7A6C-3A271504B837}"/>
              </a:ext>
            </a:extLst>
          </p:cNvPr>
          <p:cNvSpPr>
            <a:spLocks noGrp="1"/>
          </p:cNvSpPr>
          <p:nvPr>
            <p:ph type="body" sz="quarter" idx="12"/>
          </p:nvPr>
        </p:nvSpPr>
        <p:spPr>
          <a:xfrm>
            <a:off x="1277143" y="656597"/>
            <a:ext cx="4888524" cy="1693775"/>
          </a:xfrm>
        </p:spPr>
        <p:txBody>
          <a:bodyPr/>
          <a:lstStyle/>
          <a:p>
            <a:pPr marL="0" indent="0">
              <a:buNone/>
            </a:pPr>
            <a:r>
              <a:rPr lang="en-US" sz="1400" dirty="0">
                <a:solidFill>
                  <a:schemeClr val="accent3"/>
                </a:solidFill>
              </a:rPr>
              <a:t>Click on an item to display the item details. You can also narrow your search results by specific year, format, author, or subject, by using the left side bar</a:t>
            </a:r>
          </a:p>
        </p:txBody>
      </p:sp>
      <p:pic>
        <p:nvPicPr>
          <p:cNvPr id="10" name="Picture 9">
            <a:extLst>
              <a:ext uri="{FF2B5EF4-FFF2-40B4-BE49-F238E27FC236}">
                <a16:creationId xmlns:a16="http://schemas.microsoft.com/office/drawing/2014/main" id="{F5718998-EF7F-C13E-C89B-B4AA1C6C142F}"/>
              </a:ext>
            </a:extLst>
          </p:cNvPr>
          <p:cNvPicPr>
            <a:picLocks noChangeAspect="1"/>
          </p:cNvPicPr>
          <p:nvPr/>
        </p:nvPicPr>
        <p:blipFill>
          <a:blip r:embed="rId2"/>
          <a:stretch>
            <a:fillRect/>
          </a:stretch>
        </p:blipFill>
        <p:spPr>
          <a:xfrm>
            <a:off x="77707" y="1476420"/>
            <a:ext cx="8965306" cy="3663500"/>
          </a:xfrm>
          <a:prstGeom prst="rect">
            <a:avLst/>
          </a:prstGeom>
        </p:spPr>
      </p:pic>
      <p:cxnSp>
        <p:nvCxnSpPr>
          <p:cNvPr id="12" name="Straight Arrow Connector 11">
            <a:extLst>
              <a:ext uri="{FF2B5EF4-FFF2-40B4-BE49-F238E27FC236}">
                <a16:creationId xmlns:a16="http://schemas.microsoft.com/office/drawing/2014/main" id="{DF7024FC-F8D2-A577-DED3-F01DAE9E44AC}"/>
              </a:ext>
            </a:extLst>
          </p:cNvPr>
          <p:cNvCxnSpPr>
            <a:cxnSpLocks/>
          </p:cNvCxnSpPr>
          <p:nvPr/>
        </p:nvCxnSpPr>
        <p:spPr>
          <a:xfrm flipH="1">
            <a:off x="5486400" y="4398980"/>
            <a:ext cx="386862" cy="3664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37DB5F7-275B-060C-0ADF-7FEAA0A4FB57}"/>
              </a:ext>
            </a:extLst>
          </p:cNvPr>
          <p:cNvSpPr txBox="1"/>
          <p:nvPr/>
        </p:nvSpPr>
        <p:spPr>
          <a:xfrm>
            <a:off x="5873262" y="3885093"/>
            <a:ext cx="2787161" cy="1200329"/>
          </a:xfrm>
          <a:prstGeom prst="rect">
            <a:avLst/>
          </a:prstGeom>
          <a:noFill/>
        </p:spPr>
        <p:txBody>
          <a:bodyPr wrap="square" rtlCol="0">
            <a:spAutoFit/>
          </a:bodyPr>
          <a:lstStyle/>
          <a:p>
            <a:r>
              <a:rPr lang="en-US" b="1" dirty="0">
                <a:solidFill>
                  <a:schemeClr val="accent3"/>
                </a:solidFill>
              </a:rPr>
              <a:t>Submit your request using the link at the end of the description.</a:t>
            </a:r>
          </a:p>
          <a:p>
            <a:endParaRPr lang="en-CA" dirty="0"/>
          </a:p>
        </p:txBody>
      </p:sp>
      <p:cxnSp>
        <p:nvCxnSpPr>
          <p:cNvPr id="15" name="Straight Arrow Connector 14">
            <a:extLst>
              <a:ext uri="{FF2B5EF4-FFF2-40B4-BE49-F238E27FC236}">
                <a16:creationId xmlns:a16="http://schemas.microsoft.com/office/drawing/2014/main" id="{45548287-3B35-4A5F-7A8F-1F60EA6FC9BE}"/>
              </a:ext>
            </a:extLst>
          </p:cNvPr>
          <p:cNvCxnSpPr/>
          <p:nvPr/>
        </p:nvCxnSpPr>
        <p:spPr>
          <a:xfrm flipH="1">
            <a:off x="685800" y="1099038"/>
            <a:ext cx="457200" cy="3956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C52FCDDD-CA34-646D-D3BD-23664CECE418}"/>
              </a:ext>
            </a:extLst>
          </p:cNvPr>
          <p:cNvCxnSpPr/>
          <p:nvPr/>
        </p:nvCxnSpPr>
        <p:spPr>
          <a:xfrm flipH="1">
            <a:off x="2131423" y="4485257"/>
            <a:ext cx="457200" cy="3956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6E193A5-86E6-5982-CC98-C3E37126B158}"/>
              </a:ext>
            </a:extLst>
          </p:cNvPr>
          <p:cNvSpPr txBox="1"/>
          <p:nvPr/>
        </p:nvSpPr>
        <p:spPr>
          <a:xfrm>
            <a:off x="2505808" y="3916186"/>
            <a:ext cx="3194776" cy="769441"/>
          </a:xfrm>
          <a:prstGeom prst="rect">
            <a:avLst/>
          </a:prstGeom>
          <a:noFill/>
        </p:spPr>
        <p:txBody>
          <a:bodyPr wrap="square" rtlCol="0">
            <a:spAutoFit/>
          </a:bodyPr>
          <a:lstStyle/>
          <a:p>
            <a:r>
              <a:rPr lang="en-US" sz="1100" b="1" dirty="0">
                <a:solidFill>
                  <a:schemeClr val="accent3"/>
                </a:solidFill>
              </a:rPr>
              <a:t>Optional: click “Display Holdings” to determine how many libraries hold this item. The more requestable holdings, the greater chance of a successful request.  </a:t>
            </a:r>
          </a:p>
        </p:txBody>
      </p:sp>
    </p:spTree>
    <p:extLst>
      <p:ext uri="{BB962C8B-B14F-4D97-AF65-F5344CB8AC3E}">
        <p14:creationId xmlns:p14="http://schemas.microsoft.com/office/powerpoint/2010/main" val="377424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44F6B-24D0-07D0-A7DF-49FA93F5E0AE}"/>
              </a:ext>
            </a:extLst>
          </p:cNvPr>
          <p:cNvSpPr>
            <a:spLocks noGrp="1"/>
          </p:cNvSpPr>
          <p:nvPr>
            <p:ph type="body" sz="quarter" idx="13"/>
          </p:nvPr>
        </p:nvSpPr>
        <p:spPr>
          <a:xfrm>
            <a:off x="340786" y="79534"/>
            <a:ext cx="8439148" cy="686442"/>
          </a:xfrm>
        </p:spPr>
        <p:txBody>
          <a:bodyPr/>
          <a:lstStyle/>
          <a:p>
            <a:r>
              <a:rPr lang="en-US" dirty="0"/>
              <a:t>Sign in</a:t>
            </a:r>
          </a:p>
        </p:txBody>
      </p:sp>
      <p:sp>
        <p:nvSpPr>
          <p:cNvPr id="3" name="Text Placeholder 2">
            <a:extLst>
              <a:ext uri="{FF2B5EF4-FFF2-40B4-BE49-F238E27FC236}">
                <a16:creationId xmlns:a16="http://schemas.microsoft.com/office/drawing/2014/main" id="{9AD27103-2A8F-BAF5-7A6C-3A271504B837}"/>
              </a:ext>
            </a:extLst>
          </p:cNvPr>
          <p:cNvSpPr>
            <a:spLocks noGrp="1"/>
          </p:cNvSpPr>
          <p:nvPr>
            <p:ph type="body" sz="quarter" idx="12"/>
          </p:nvPr>
        </p:nvSpPr>
        <p:spPr>
          <a:xfrm>
            <a:off x="0" y="675464"/>
            <a:ext cx="8779934" cy="570453"/>
          </a:xfrm>
        </p:spPr>
        <p:txBody>
          <a:bodyPr/>
          <a:lstStyle/>
          <a:p>
            <a:r>
              <a:rPr lang="en-US" sz="1600" dirty="0"/>
              <a:t>After you have hit “Request”, you will be prompted to sign in.  If you don’t have an account, you can click on “Create An Account”.  If you have an account but don’t remember the password, you can reset it here.</a:t>
            </a:r>
          </a:p>
        </p:txBody>
      </p:sp>
      <p:pic>
        <p:nvPicPr>
          <p:cNvPr id="5" name="Picture 4">
            <a:extLst>
              <a:ext uri="{FF2B5EF4-FFF2-40B4-BE49-F238E27FC236}">
                <a16:creationId xmlns:a16="http://schemas.microsoft.com/office/drawing/2014/main" id="{4ACCECF8-7079-2EEF-FA99-C6ABF0DED8B9}"/>
              </a:ext>
            </a:extLst>
          </p:cNvPr>
          <p:cNvPicPr>
            <a:picLocks noChangeAspect="1"/>
          </p:cNvPicPr>
          <p:nvPr/>
        </p:nvPicPr>
        <p:blipFill>
          <a:blip r:embed="rId2"/>
          <a:stretch>
            <a:fillRect/>
          </a:stretch>
        </p:blipFill>
        <p:spPr>
          <a:xfrm>
            <a:off x="2907957" y="1489926"/>
            <a:ext cx="3237867" cy="3574039"/>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068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02E878-A964-126F-0164-21BF88338AF2}"/>
              </a:ext>
            </a:extLst>
          </p:cNvPr>
          <p:cNvSpPr>
            <a:spLocks noGrp="1"/>
          </p:cNvSpPr>
          <p:nvPr>
            <p:ph type="body" sz="quarter" idx="13"/>
          </p:nvPr>
        </p:nvSpPr>
        <p:spPr/>
        <p:txBody>
          <a:bodyPr/>
          <a:lstStyle/>
          <a:p>
            <a:r>
              <a:rPr lang="en-CA" dirty="0"/>
              <a:t>Create an account</a:t>
            </a:r>
          </a:p>
        </p:txBody>
      </p:sp>
      <p:sp>
        <p:nvSpPr>
          <p:cNvPr id="3" name="Text Placeholder 2">
            <a:extLst>
              <a:ext uri="{FF2B5EF4-FFF2-40B4-BE49-F238E27FC236}">
                <a16:creationId xmlns:a16="http://schemas.microsoft.com/office/drawing/2014/main" id="{F1CD59C3-7B73-7F51-38A5-570A32CB7298}"/>
              </a:ext>
            </a:extLst>
          </p:cNvPr>
          <p:cNvSpPr>
            <a:spLocks noGrp="1"/>
          </p:cNvSpPr>
          <p:nvPr>
            <p:ph type="body" sz="quarter" idx="12"/>
          </p:nvPr>
        </p:nvSpPr>
        <p:spPr>
          <a:xfrm>
            <a:off x="340786" y="1029747"/>
            <a:ext cx="4028991" cy="3356378"/>
          </a:xfrm>
        </p:spPr>
        <p:txBody>
          <a:bodyPr/>
          <a:lstStyle/>
          <a:p>
            <a:r>
              <a:rPr lang="en-CA" dirty="0"/>
              <a:t>Fill out all the required fields to create a new account.</a:t>
            </a:r>
          </a:p>
          <a:p>
            <a:r>
              <a:rPr lang="en-CA" dirty="0"/>
              <a:t>Make a note of your user name and password </a:t>
            </a:r>
          </a:p>
          <a:p>
            <a:r>
              <a:rPr lang="en-CA" i="1" dirty="0"/>
              <a:t>Our library must approve all new accounts. This may take up to 48 hours.</a:t>
            </a:r>
          </a:p>
        </p:txBody>
      </p:sp>
      <p:pic>
        <p:nvPicPr>
          <p:cNvPr id="5" name="Picture 4">
            <a:extLst>
              <a:ext uri="{FF2B5EF4-FFF2-40B4-BE49-F238E27FC236}">
                <a16:creationId xmlns:a16="http://schemas.microsoft.com/office/drawing/2014/main" id="{8D4BC24F-9C32-E48B-51AE-15A2C647D23C}"/>
              </a:ext>
            </a:extLst>
          </p:cNvPr>
          <p:cNvPicPr>
            <a:picLocks noChangeAspect="1"/>
          </p:cNvPicPr>
          <p:nvPr/>
        </p:nvPicPr>
        <p:blipFill>
          <a:blip r:embed="rId2"/>
          <a:stretch>
            <a:fillRect/>
          </a:stretch>
        </p:blipFill>
        <p:spPr>
          <a:xfrm>
            <a:off x="4572000" y="0"/>
            <a:ext cx="4725376" cy="5143500"/>
          </a:xfrm>
          <a:prstGeom prst="rect">
            <a:avLst/>
          </a:prstGeom>
        </p:spPr>
      </p:pic>
    </p:spTree>
    <p:extLst>
      <p:ext uri="{BB962C8B-B14F-4D97-AF65-F5344CB8AC3E}">
        <p14:creationId xmlns:p14="http://schemas.microsoft.com/office/powerpoint/2010/main" val="295620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5D94A2-7D29-F341-E973-1EEA4AFF2503}"/>
              </a:ext>
            </a:extLst>
          </p:cNvPr>
          <p:cNvPicPr>
            <a:picLocks noChangeAspect="1"/>
          </p:cNvPicPr>
          <p:nvPr/>
        </p:nvPicPr>
        <p:blipFill>
          <a:blip r:embed="rId2"/>
          <a:stretch>
            <a:fillRect/>
          </a:stretch>
        </p:blipFill>
        <p:spPr>
          <a:xfrm>
            <a:off x="1" y="1550740"/>
            <a:ext cx="4631434" cy="2719508"/>
          </a:xfrm>
          <a:prstGeom prst="rect">
            <a:avLst/>
          </a:prstGeom>
          <a:effectLst>
            <a:outerShdw blurRad="50800" dist="38100" dir="2700000" algn="tl" rotWithShape="0">
              <a:prstClr val="black">
                <a:alpha val="40000"/>
              </a:prstClr>
            </a:outerShdw>
          </a:effectLst>
        </p:spPr>
      </p:pic>
      <p:sp>
        <p:nvSpPr>
          <p:cNvPr id="2" name="Text Placeholder 1">
            <a:extLst>
              <a:ext uri="{FF2B5EF4-FFF2-40B4-BE49-F238E27FC236}">
                <a16:creationId xmlns:a16="http://schemas.microsoft.com/office/drawing/2014/main" id="{F04F7D8C-B507-F695-0F66-6B49FF1DFCDF}"/>
              </a:ext>
            </a:extLst>
          </p:cNvPr>
          <p:cNvSpPr>
            <a:spLocks noGrp="1"/>
          </p:cNvSpPr>
          <p:nvPr>
            <p:ph type="body" sz="quarter" idx="13"/>
          </p:nvPr>
        </p:nvSpPr>
        <p:spPr>
          <a:xfrm>
            <a:off x="279240" y="-17181"/>
            <a:ext cx="8439148" cy="686442"/>
          </a:xfrm>
        </p:spPr>
        <p:txBody>
          <a:bodyPr/>
          <a:lstStyle/>
          <a:p>
            <a:r>
              <a:rPr lang="en-CA" dirty="0"/>
              <a:t>Request Form</a:t>
            </a:r>
          </a:p>
        </p:txBody>
      </p:sp>
      <p:sp>
        <p:nvSpPr>
          <p:cNvPr id="3" name="Text Placeholder 2">
            <a:extLst>
              <a:ext uri="{FF2B5EF4-FFF2-40B4-BE49-F238E27FC236}">
                <a16:creationId xmlns:a16="http://schemas.microsoft.com/office/drawing/2014/main" id="{6CC19DD7-98AB-7F82-45D1-0CC36E77D2BA}"/>
              </a:ext>
            </a:extLst>
          </p:cNvPr>
          <p:cNvSpPr>
            <a:spLocks noGrp="1"/>
          </p:cNvSpPr>
          <p:nvPr>
            <p:ph type="body" sz="quarter" idx="12"/>
          </p:nvPr>
        </p:nvSpPr>
        <p:spPr>
          <a:xfrm>
            <a:off x="352426" y="707191"/>
            <a:ext cx="8439148" cy="429776"/>
          </a:xfrm>
        </p:spPr>
        <p:txBody>
          <a:bodyPr/>
          <a:lstStyle/>
          <a:p>
            <a:r>
              <a:rPr lang="en-CA" sz="1600" dirty="0"/>
              <a:t>The details for your request and contact information will appear onscreen. Click the Submit button at the bottom of the screen to complete the request.</a:t>
            </a:r>
          </a:p>
        </p:txBody>
      </p:sp>
      <p:pic>
        <p:nvPicPr>
          <p:cNvPr id="8" name="Picture 7">
            <a:extLst>
              <a:ext uri="{FF2B5EF4-FFF2-40B4-BE49-F238E27FC236}">
                <a16:creationId xmlns:a16="http://schemas.microsoft.com/office/drawing/2014/main" id="{51E2FD8F-C120-6A9E-507A-F03BD1AFE2E5}"/>
              </a:ext>
            </a:extLst>
          </p:cNvPr>
          <p:cNvPicPr>
            <a:picLocks noChangeAspect="1"/>
          </p:cNvPicPr>
          <p:nvPr/>
        </p:nvPicPr>
        <p:blipFill>
          <a:blip r:embed="rId3"/>
          <a:stretch>
            <a:fillRect/>
          </a:stretch>
        </p:blipFill>
        <p:spPr>
          <a:xfrm>
            <a:off x="4143225" y="2571750"/>
            <a:ext cx="5000774" cy="2309518"/>
          </a:xfrm>
          <a:prstGeom prst="rect">
            <a:avLst/>
          </a:prstGeom>
          <a:effectLst>
            <a:outerShdw blurRad="50800" dist="38100" dir="2700000" algn="tl" rotWithShape="0">
              <a:prstClr val="black">
                <a:alpha val="40000"/>
              </a:prstClr>
            </a:outerShdw>
          </a:effectLst>
        </p:spPr>
      </p:pic>
      <p:cxnSp>
        <p:nvCxnSpPr>
          <p:cNvPr id="12" name="Straight Arrow Connector 11">
            <a:extLst>
              <a:ext uri="{FF2B5EF4-FFF2-40B4-BE49-F238E27FC236}">
                <a16:creationId xmlns:a16="http://schemas.microsoft.com/office/drawing/2014/main" id="{0CC71D85-668B-76FF-7910-BA49BACF053A}"/>
              </a:ext>
            </a:extLst>
          </p:cNvPr>
          <p:cNvCxnSpPr>
            <a:cxnSpLocks/>
          </p:cNvCxnSpPr>
          <p:nvPr/>
        </p:nvCxnSpPr>
        <p:spPr>
          <a:xfrm flipH="1">
            <a:off x="5259558" y="4604355"/>
            <a:ext cx="12070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662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4F7D8C-B507-F695-0F66-6B49FF1DFCDF}"/>
              </a:ext>
            </a:extLst>
          </p:cNvPr>
          <p:cNvSpPr>
            <a:spLocks noGrp="1"/>
          </p:cNvSpPr>
          <p:nvPr>
            <p:ph type="body" sz="quarter" idx="13"/>
          </p:nvPr>
        </p:nvSpPr>
        <p:spPr/>
        <p:txBody>
          <a:bodyPr/>
          <a:lstStyle/>
          <a:p>
            <a:r>
              <a:rPr lang="en-CA" dirty="0"/>
              <a:t>Request complete</a:t>
            </a:r>
          </a:p>
        </p:txBody>
      </p:sp>
      <p:sp>
        <p:nvSpPr>
          <p:cNvPr id="3" name="Text Placeholder 2">
            <a:extLst>
              <a:ext uri="{FF2B5EF4-FFF2-40B4-BE49-F238E27FC236}">
                <a16:creationId xmlns:a16="http://schemas.microsoft.com/office/drawing/2014/main" id="{6CC19DD7-98AB-7F82-45D1-0CC36E77D2BA}"/>
              </a:ext>
            </a:extLst>
          </p:cNvPr>
          <p:cNvSpPr>
            <a:spLocks noGrp="1"/>
          </p:cNvSpPr>
          <p:nvPr>
            <p:ph type="body" sz="quarter" idx="12"/>
          </p:nvPr>
        </p:nvSpPr>
        <p:spPr/>
        <p:txBody>
          <a:bodyPr/>
          <a:lstStyle/>
          <a:p>
            <a:r>
              <a:rPr lang="en-CA" sz="1600" dirty="0"/>
              <a:t>You will receive confirmation on screen and by email, and your requests will show up on your profile.</a:t>
            </a:r>
          </a:p>
        </p:txBody>
      </p:sp>
      <p:pic>
        <p:nvPicPr>
          <p:cNvPr id="9" name="Picture 8">
            <a:extLst>
              <a:ext uri="{FF2B5EF4-FFF2-40B4-BE49-F238E27FC236}">
                <a16:creationId xmlns:a16="http://schemas.microsoft.com/office/drawing/2014/main" id="{D5180EAD-96EA-6967-37A2-90524591653B}"/>
              </a:ext>
            </a:extLst>
          </p:cNvPr>
          <p:cNvPicPr>
            <a:picLocks noChangeAspect="1"/>
          </p:cNvPicPr>
          <p:nvPr/>
        </p:nvPicPr>
        <p:blipFill>
          <a:blip r:embed="rId2"/>
          <a:stretch>
            <a:fillRect/>
          </a:stretch>
        </p:blipFill>
        <p:spPr>
          <a:xfrm>
            <a:off x="0" y="1797273"/>
            <a:ext cx="9144000" cy="2316480"/>
          </a:xfrm>
          <a:prstGeom prst="rect">
            <a:avLst/>
          </a:prstGeom>
        </p:spPr>
      </p:pic>
    </p:spTree>
    <p:extLst>
      <p:ext uri="{BB962C8B-B14F-4D97-AF65-F5344CB8AC3E}">
        <p14:creationId xmlns:p14="http://schemas.microsoft.com/office/powerpoint/2010/main" val="183039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153015-EC0A-CEA3-7899-871CD596520C}"/>
              </a:ext>
            </a:extLst>
          </p:cNvPr>
          <p:cNvSpPr>
            <a:spLocks noGrp="1"/>
          </p:cNvSpPr>
          <p:nvPr>
            <p:ph type="body" sz="quarter" idx="13"/>
          </p:nvPr>
        </p:nvSpPr>
        <p:spPr/>
        <p:txBody>
          <a:bodyPr/>
          <a:lstStyle/>
          <a:p>
            <a:r>
              <a:rPr lang="en-CA" dirty="0"/>
              <a:t>Return to Home Page</a:t>
            </a:r>
          </a:p>
        </p:txBody>
      </p:sp>
      <p:sp>
        <p:nvSpPr>
          <p:cNvPr id="3" name="Text Placeholder 2">
            <a:extLst>
              <a:ext uri="{FF2B5EF4-FFF2-40B4-BE49-F238E27FC236}">
                <a16:creationId xmlns:a16="http://schemas.microsoft.com/office/drawing/2014/main" id="{DDD5BEC0-6663-2712-A0F9-178D65CE72CA}"/>
              </a:ext>
            </a:extLst>
          </p:cNvPr>
          <p:cNvSpPr>
            <a:spLocks noGrp="1"/>
          </p:cNvSpPr>
          <p:nvPr>
            <p:ph type="body" sz="quarter" idx="12"/>
          </p:nvPr>
        </p:nvSpPr>
        <p:spPr/>
        <p:txBody>
          <a:bodyPr/>
          <a:lstStyle/>
          <a:p>
            <a:r>
              <a:rPr lang="en-CA" dirty="0"/>
              <a:t>After placing a request, you can return to the main page to do another search by navigating to the </a:t>
            </a:r>
            <a:r>
              <a:rPr lang="en-CA" i="1" dirty="0"/>
              <a:t>Place a Request </a:t>
            </a:r>
            <a:r>
              <a:rPr lang="en-CA" dirty="0"/>
              <a:t>link under the Resources menu on the top left of your screen</a:t>
            </a:r>
          </a:p>
          <a:p>
            <a:endParaRPr lang="en-CA" dirty="0"/>
          </a:p>
          <a:p>
            <a:endParaRPr lang="en-CA" dirty="0"/>
          </a:p>
        </p:txBody>
      </p:sp>
      <p:pic>
        <p:nvPicPr>
          <p:cNvPr id="5" name="Picture 4">
            <a:extLst>
              <a:ext uri="{FF2B5EF4-FFF2-40B4-BE49-F238E27FC236}">
                <a16:creationId xmlns:a16="http://schemas.microsoft.com/office/drawing/2014/main" id="{AB769885-68D0-2229-6E98-70BFDC952AFD}"/>
              </a:ext>
            </a:extLst>
          </p:cNvPr>
          <p:cNvPicPr>
            <a:picLocks noChangeAspect="1"/>
          </p:cNvPicPr>
          <p:nvPr/>
        </p:nvPicPr>
        <p:blipFill>
          <a:blip r:embed="rId2"/>
          <a:stretch>
            <a:fillRect/>
          </a:stretch>
        </p:blipFill>
        <p:spPr>
          <a:xfrm>
            <a:off x="2618787" y="2571750"/>
            <a:ext cx="3414056" cy="1729890"/>
          </a:xfrm>
          <a:prstGeom prst="rect">
            <a:avLst/>
          </a:prstGeom>
        </p:spPr>
      </p:pic>
    </p:spTree>
    <p:extLst>
      <p:ext uri="{BB962C8B-B14F-4D97-AF65-F5344CB8AC3E}">
        <p14:creationId xmlns:p14="http://schemas.microsoft.com/office/powerpoint/2010/main" val="233701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41CC6CFABB774884AA93712F702869" ma:contentTypeVersion="19" ma:contentTypeDescription="Create a new document." ma:contentTypeScope="" ma:versionID="a2305278bac94e8bfcf442a2d3ba6a10">
  <xsd:schema xmlns:xsd="http://www.w3.org/2001/XMLSchema" xmlns:xs="http://www.w3.org/2001/XMLSchema" xmlns:p="http://schemas.microsoft.com/office/2006/metadata/properties" xmlns:ns2="3a791094-2f27-43ce-9a3b-2a83f4ba3718" xmlns:ns3="a7558af4-bdba-4a6a-9d83-664c3d9d0c69" targetNamespace="http://schemas.microsoft.com/office/2006/metadata/properties" ma:root="true" ma:fieldsID="3c82d3ffa33146a80ae72ecccc3f08c6" ns2:_="" ns3:_="">
    <xsd:import namespace="3a791094-2f27-43ce-9a3b-2a83f4ba3718"/>
    <xsd:import namespace="a7558af4-bdba-4a6a-9d83-664c3d9d0c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Usedinpos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91094-2f27-43ce-9a3b-2a83f4ba37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9f25e9-f6f3-40f3-93fd-29f7d7dfeb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Usedinposts" ma:index="26" nillable="true" ma:displayName="Used in posts" ma:default="1" ma:format="Dropdown" ma:internalName="Usedinposts">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7558af4-bdba-4a6a-9d83-664c3d9d0c6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401da5-d854-4868-825e-b540a260411f}" ma:internalName="TaxCatchAll" ma:showField="CatchAllData" ma:web="a7558af4-bdba-4a6a-9d83-664c3d9d0c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7558af4-bdba-4a6a-9d83-664c3d9d0c69" xsi:nil="true"/>
    <lcf76f155ced4ddcb4097134ff3c332f xmlns="3a791094-2f27-43ce-9a3b-2a83f4ba3718">
      <Terms xmlns="http://schemas.microsoft.com/office/infopath/2007/PartnerControls"/>
    </lcf76f155ced4ddcb4097134ff3c332f>
    <Usedinposts xmlns="3a791094-2f27-43ce-9a3b-2a83f4ba3718">true</Usedinposts>
  </documentManagement>
</p:properties>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A82692FB-73C9-44D0-95A4-D5BBC5CC09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791094-2f27-43ce-9a3b-2a83f4ba3718"/>
    <ds:schemaRef ds:uri="a7558af4-bdba-4a6a-9d83-664c3d9d0c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E988F0-95B4-4FCA-A550-26E1636850FD}">
  <ds:schemaRefs>
    <ds:schemaRef ds:uri="http://www.w3.org/XML/1998/namespace"/>
    <ds:schemaRef ds:uri="7005920d-347d-4a92-988d-74e0ee0b53e7"/>
    <ds:schemaRef ds:uri="http://purl.org/dc/terms/"/>
    <ds:schemaRef ds:uri="ba073dbc-0bff-48e5-a208-60fb4a91db19"/>
    <ds:schemaRef ds:uri="http://schemas.microsoft.com/office/infopath/2007/PartnerControls"/>
    <ds:schemaRef ds:uri="http://schemas.microsoft.com/office/2006/documentManagement/types"/>
    <ds:schemaRef ds:uri="http://schemas.microsoft.com/sharepoint/v3"/>
    <ds:schemaRef ds:uri="http://purl.org/dc/dcmitype/"/>
    <ds:schemaRef ds:uri="5adf65fc-2b6a-4168-b81a-dfcdd6c7309d"/>
    <ds:schemaRef ds:uri="http://schemas.openxmlformats.org/package/2006/metadata/core-properties"/>
    <ds:schemaRef ds:uri="http://schemas.microsoft.com/office/2006/metadata/properties"/>
    <ds:schemaRef ds:uri="http://purl.org/dc/elements/1.1/"/>
    <ds:schemaRef ds:uri="a7558af4-bdba-4a6a-9d83-664c3d9d0c69"/>
    <ds:schemaRef ds:uri="3a791094-2f27-43ce-9a3b-2a83f4ba3718"/>
  </ds:schemaRefs>
</ds:datastoreItem>
</file>

<file path=docProps/app.xml><?xml version="1.0" encoding="utf-8"?>
<Properties xmlns="http://schemas.openxmlformats.org/officeDocument/2006/extended-properties" xmlns:vt="http://schemas.openxmlformats.org/officeDocument/2006/docPropsVTypes">
  <Template/>
  <TotalTime>4569</TotalTime>
  <Words>631</Words>
  <Application>Microsoft Office PowerPoint</Application>
  <PresentationFormat>On-screen Show (16:9)</PresentationFormat>
  <Paragraphs>51</Paragraphs>
  <Slides>21</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Aptos</vt:lpstr>
      <vt:lpstr>Arial</vt:lpstr>
      <vt:lpstr>Calibri</vt:lpstr>
      <vt:lpstr>Nonconfidential</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Meriah Caswell</cp:lastModifiedBy>
  <cp:revision>171</cp:revision>
  <dcterms:created xsi:type="dcterms:W3CDTF">2015-04-17T19:58:50Z</dcterms:created>
  <dcterms:modified xsi:type="dcterms:W3CDTF">2025-06-16T19:18:41Z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0x010100DA41CC6CFABB774884AA93712F702869</vt:lpwstr>
  </property>
  <property fmtid="{D5CDD505-2E9C-101B-9397-08002B2CF9AE}" pid="3" name="MediaServiceImageTags">
    <vt:lpwstr/>
  </property>
</Properties>
</file>